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9590-35F0-4120-934B-7FE1ABB4F394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5615-8AB8-4745-A8A8-52CD3F97DE2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ACODECO 2015\FOTOGRAFIAS\MARZO\2015-03-02 15.09.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ACODECO PANAMÁ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jramirez</dc:creator>
  <cp:lastModifiedBy>jramirez</cp:lastModifiedBy>
  <cp:revision>1</cp:revision>
  <dcterms:created xsi:type="dcterms:W3CDTF">2015-03-04T16:19:31Z</dcterms:created>
  <dcterms:modified xsi:type="dcterms:W3CDTF">2015-03-04T16:22:24Z</dcterms:modified>
</cp:coreProperties>
</file>