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ACODECO 2015\FOTOGRAFIAS\MARZO\2015-03-02 15.09.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858048" cy="5143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ACODECO PANAMÁ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jramirez</dc:creator>
  <cp:lastModifiedBy>jramirez</cp:lastModifiedBy>
  <cp:revision>3</cp:revision>
  <dcterms:created xsi:type="dcterms:W3CDTF">2015-03-04T16:19:31Z</dcterms:created>
  <dcterms:modified xsi:type="dcterms:W3CDTF">2015-03-04T16:28:26Z</dcterms:modified>
</cp:coreProperties>
</file>