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6079-836B-408C-8FFA-3F84E0CC0070}" type="datetimeFigureOut">
              <a:rPr lang="es-ES" smtClean="0"/>
              <a:t>27/01/2015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CB8D-6C00-4DD4-8A76-BAC9941FA78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6079-836B-408C-8FFA-3F84E0CC0070}" type="datetimeFigureOut">
              <a:rPr lang="es-ES" smtClean="0"/>
              <a:t>27/01/2015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CB8D-6C00-4DD4-8A76-BAC9941FA78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6079-836B-408C-8FFA-3F84E0CC0070}" type="datetimeFigureOut">
              <a:rPr lang="es-ES" smtClean="0"/>
              <a:t>27/01/2015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CB8D-6C00-4DD4-8A76-BAC9941FA78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6079-836B-408C-8FFA-3F84E0CC0070}" type="datetimeFigureOut">
              <a:rPr lang="es-ES" smtClean="0"/>
              <a:t>27/01/2015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CB8D-6C00-4DD4-8A76-BAC9941FA78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6079-836B-408C-8FFA-3F84E0CC0070}" type="datetimeFigureOut">
              <a:rPr lang="es-ES" smtClean="0"/>
              <a:t>27/01/2015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CB8D-6C00-4DD4-8A76-BAC9941FA78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6079-836B-408C-8FFA-3F84E0CC0070}" type="datetimeFigureOut">
              <a:rPr lang="es-ES" smtClean="0"/>
              <a:t>27/01/2015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CB8D-6C00-4DD4-8A76-BAC9941FA78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6079-836B-408C-8FFA-3F84E0CC0070}" type="datetimeFigureOut">
              <a:rPr lang="es-ES" smtClean="0"/>
              <a:t>27/01/2015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CB8D-6C00-4DD4-8A76-BAC9941FA78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6079-836B-408C-8FFA-3F84E0CC0070}" type="datetimeFigureOut">
              <a:rPr lang="es-ES" smtClean="0"/>
              <a:t>27/01/2015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CB8D-6C00-4DD4-8A76-BAC9941FA78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6079-836B-408C-8FFA-3F84E0CC0070}" type="datetimeFigureOut">
              <a:rPr lang="es-ES" smtClean="0"/>
              <a:t>27/01/2015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CB8D-6C00-4DD4-8A76-BAC9941FA78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6079-836B-408C-8FFA-3F84E0CC0070}" type="datetimeFigureOut">
              <a:rPr lang="es-ES" smtClean="0"/>
              <a:t>27/01/2015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CB8D-6C00-4DD4-8A76-BAC9941FA78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6079-836B-408C-8FFA-3F84E0CC0070}" type="datetimeFigureOut">
              <a:rPr lang="es-ES" smtClean="0"/>
              <a:t>27/01/2015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ACB8D-6C00-4DD4-8A76-BAC9941FA78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C6079-836B-408C-8FFA-3F84E0CC0070}" type="datetimeFigureOut">
              <a:rPr lang="es-ES" smtClean="0"/>
              <a:t>27/01/2015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ACB8D-6C00-4DD4-8A76-BAC9941FA78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1133" t="24170" r="12109" b="21631"/>
          <a:stretch>
            <a:fillRect/>
          </a:stretch>
        </p:blipFill>
        <p:spPr bwMode="auto">
          <a:xfrm>
            <a:off x="1071538" y="1142984"/>
            <a:ext cx="7286676" cy="411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ACODECO PANAMÁ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jramirez</dc:creator>
  <cp:lastModifiedBy>jramirez</cp:lastModifiedBy>
  <cp:revision>1</cp:revision>
  <dcterms:created xsi:type="dcterms:W3CDTF">2015-01-27T15:23:36Z</dcterms:created>
  <dcterms:modified xsi:type="dcterms:W3CDTF">2015-01-27T15:25:35Z</dcterms:modified>
</cp:coreProperties>
</file>